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6477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5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1pPr>
    <a:lvl2pPr marL="0" marR="0" indent="0" algn="ctr" defTabSz="6477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5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2pPr>
    <a:lvl3pPr marL="0" marR="0" indent="0" algn="ctr" defTabSz="6477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5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3pPr>
    <a:lvl4pPr marL="0" marR="0" indent="0" algn="ctr" defTabSz="6477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5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4pPr>
    <a:lvl5pPr marL="0" marR="0" indent="0" algn="ctr" defTabSz="6477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5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5pPr>
    <a:lvl6pPr marL="0" marR="0" indent="0" algn="ctr" defTabSz="6477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5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6pPr>
    <a:lvl7pPr marL="0" marR="0" indent="0" algn="ctr" defTabSz="6477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5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7pPr>
    <a:lvl8pPr marL="0" marR="0" indent="0" algn="ctr" defTabSz="6477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5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8pPr>
    <a:lvl9pPr marL="0" marR="0" indent="0" algn="ctr" defTabSz="6477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5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25400" cap="flat">
              <a:solidFill>
                <a:srgbClr val="5B5854"/>
              </a:solidFill>
              <a:custDash>
                <a:ds d="200000" sp="200000"/>
              </a:custDash>
              <a:miter lim="400000"/>
            </a:ln>
          </a:left>
          <a:right>
            <a:ln w="25400" cap="flat">
              <a:solidFill>
                <a:srgbClr val="5B5854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B5854"/>
              </a:solidFill>
              <a:prstDash val="solid"/>
              <a:miter lim="400000"/>
            </a:ln>
          </a:top>
          <a:bottom>
            <a:ln w="12700" cap="flat">
              <a:solidFill>
                <a:srgbClr val="5B5854"/>
              </a:solidFill>
              <a:prstDash val="solid"/>
              <a:miter lim="400000"/>
            </a:ln>
          </a:bottom>
          <a:insideH>
            <a:ln w="12700" cap="flat">
              <a:solidFill>
                <a:srgbClr val="5B5854"/>
              </a:solidFill>
              <a:prstDash val="solid"/>
              <a:miter lim="400000"/>
            </a:ln>
          </a:insideH>
          <a:insideV>
            <a:ln w="25400" cap="flat">
              <a:solidFill>
                <a:srgbClr val="5B5854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chemeClr val="accent2">
              <a:hueOff val="-1122706"/>
              <a:satOff val="6504"/>
              <a:lumOff val="15871"/>
              <a:alpha val="17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38100" cap="flat">
              <a:solidFill>
                <a:srgbClr val="5B5854"/>
              </a:solidFill>
              <a:prstDash val="solid"/>
              <a:miter lim="400000"/>
            </a:ln>
          </a:right>
          <a:top>
            <a:ln w="12700" cap="flat">
              <a:solidFill>
                <a:srgbClr val="5B5854"/>
              </a:solidFill>
              <a:prstDash val="solid"/>
              <a:miter lim="400000"/>
            </a:ln>
          </a:top>
          <a:bottom>
            <a:ln w="12700" cap="flat">
              <a:solidFill>
                <a:srgbClr val="5B5854"/>
              </a:solidFill>
              <a:prstDash val="solid"/>
              <a:miter lim="400000"/>
            </a:ln>
          </a:bottom>
          <a:insideH>
            <a:ln w="12700" cap="flat">
              <a:solidFill>
                <a:srgbClr val="5B5854"/>
              </a:solidFill>
              <a:prstDash val="solid"/>
              <a:miter lim="400000"/>
            </a:ln>
          </a:insideH>
          <a:insideV>
            <a:ln w="12700" cap="flat">
              <a:solidFill>
                <a:srgbClr val="5B5854"/>
              </a:solidFill>
              <a:prstDash val="solid"/>
              <a:miter lim="400000"/>
            </a:ln>
          </a:insideV>
        </a:tcBdr>
        <a:fill>
          <a:solidFill>
            <a:srgbClr val="809E35">
              <a:alpha val="10000"/>
            </a:srgbClr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5B5854"/>
              </a:solidFill>
              <a:prstDash val="solid"/>
              <a:miter lim="400000"/>
            </a:ln>
          </a:left>
          <a:right>
            <a:ln w="12700" cap="flat">
              <a:solidFill>
                <a:srgbClr val="5B5854"/>
              </a:solidFill>
              <a:prstDash val="solid"/>
              <a:miter lim="400000"/>
            </a:ln>
          </a:right>
          <a:top>
            <a:ln w="38100" cap="flat">
              <a:solidFill>
                <a:srgbClr val="5B585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5B5854"/>
              </a:solidFill>
              <a:prstDash val="solid"/>
              <a:miter lim="400000"/>
            </a:ln>
          </a:insideH>
          <a:insideV>
            <a:ln w="12700" cap="flat">
              <a:solidFill>
                <a:srgbClr val="5B5854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5B5854"/>
              </a:solidFill>
              <a:prstDash val="solid"/>
              <a:miter lim="400000"/>
            </a:ln>
          </a:left>
          <a:right>
            <a:ln w="12700" cap="flat">
              <a:solidFill>
                <a:srgbClr val="5B5854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38100" cap="flat">
              <a:solidFill>
                <a:srgbClr val="5B5854"/>
              </a:solidFill>
              <a:prstDash val="solid"/>
              <a:miter lim="400000"/>
            </a:ln>
          </a:bottom>
          <a:insideH>
            <a:ln w="12700" cap="flat">
              <a:solidFill>
                <a:srgbClr val="5B5854"/>
              </a:solidFill>
              <a:prstDash val="solid"/>
              <a:miter lim="400000"/>
            </a:ln>
          </a:insideH>
          <a:insideV>
            <a:ln w="12700" cap="flat">
              <a:solidFill>
                <a:srgbClr val="5B5854"/>
              </a:solidFill>
              <a:prstDash val="solid"/>
              <a:miter lim="400000"/>
            </a:ln>
          </a:insideV>
        </a:tcBdr>
        <a:fill>
          <a:solidFill>
            <a:srgbClr val="619E5C">
              <a:alpha val="15000"/>
            </a:srgb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12700" cap="flat">
              <a:solidFill>
                <a:srgbClr val="BDBBB3"/>
              </a:solidFill>
              <a:prstDash val="solid"/>
              <a:miter lim="400000"/>
            </a:ln>
          </a:left>
          <a:right>
            <a:ln w="12700" cap="flat">
              <a:solidFill>
                <a:srgbClr val="BDBBB3"/>
              </a:solidFill>
              <a:prstDash val="solid"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A5A59F"/>
              </a:solidFill>
              <a:prstDash val="solid"/>
              <a:miter lim="400000"/>
            </a:ln>
          </a:insideH>
          <a:insideV>
            <a:ln w="12700" cap="flat">
              <a:solidFill>
                <a:srgbClr val="BDBBB3"/>
              </a:solidFill>
              <a:prstDash val="solid"/>
              <a:miter lim="400000"/>
            </a:ln>
          </a:insideV>
        </a:tcBdr>
        <a:fill>
          <a:solidFill>
            <a:srgbClr val="E7E3D2"/>
          </a:solidFill>
        </a:fill>
      </a:tcStyle>
    </a:wholeTbl>
    <a:band2H>
      <a:tcTxStyle b="def" i="def"/>
      <a:tcStyle>
        <a:tcBdr/>
        <a:fill>
          <a:solidFill>
            <a:srgbClr val="F6F2E5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A5A59F"/>
              </a:solidFill>
              <a:prstDash val="solid"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A5A59F"/>
              </a:solidFill>
              <a:prstDash val="solid"/>
              <a:miter lim="400000"/>
            </a:ln>
          </a:insideH>
          <a:insideV>
            <a:ln w="12700" cap="flat">
              <a:solidFill>
                <a:srgbClr val="A5A59F"/>
              </a:solidFill>
              <a:prstDash val="solid"/>
              <a:miter lim="400000"/>
            </a:ln>
          </a:insideV>
        </a:tcBdr>
        <a:fill>
          <a:solidFill>
            <a:srgbClr val="D3CDB7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A5A59F"/>
              </a:solidFill>
              <a:prstDash val="solid"/>
              <a:miter lim="400000"/>
            </a:ln>
          </a:left>
          <a:right>
            <a:ln w="12700" cap="flat">
              <a:solidFill>
                <a:srgbClr val="A5A59F"/>
              </a:solidFill>
              <a:prstDash val="solid"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A5A59F"/>
              </a:solidFill>
              <a:prstDash val="solid"/>
              <a:miter lim="400000"/>
            </a:ln>
          </a:insideH>
          <a:insideV>
            <a:ln w="12700" cap="flat">
              <a:solidFill>
                <a:srgbClr val="A5A59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solidFill>
                <a:srgbClr val="8E755A"/>
              </a:solidFill>
              <a:prstDash val="solid"/>
              <a:miter lim="400000"/>
            </a:ln>
          </a:left>
          <a:right>
            <a:ln w="12700" cap="flat">
              <a:solidFill>
                <a:srgbClr val="8E755A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8E755A"/>
              </a:solidFill>
              <a:prstDash val="solid"/>
              <a:miter lim="400000"/>
            </a:ln>
          </a:insideH>
          <a:insideV>
            <a:ln w="12700" cap="flat">
              <a:solidFill>
                <a:srgbClr val="8E755A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EEE7283C-3CF3-47DC-8721-378D4A62B22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DBBB3"/>
              </a:solidFill>
              <a:prstDash val="solid"/>
              <a:miter lim="400000"/>
            </a:ln>
          </a:top>
          <a:bottom>
            <a:ln w="12700" cap="flat">
              <a:solidFill>
                <a:srgbClr val="BDBBB3"/>
              </a:solidFill>
              <a:prstDash val="solid"/>
              <a:miter lim="400000"/>
            </a:ln>
          </a:bottom>
          <a:insideH>
            <a:ln w="12700" cap="flat">
              <a:solidFill>
                <a:srgbClr val="BDBBB3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3DA"/>
          </a:solidFill>
        </a:fill>
      </a:tcStyle>
    </a:wholeTbl>
    <a:band2H>
      <a:tcTxStyle b="def" i="def"/>
      <a:tcStyle>
        <a:tcBdr/>
        <a:fill>
          <a:solidFill>
            <a:srgbClr val="F9F5E8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A5A59F"/>
              </a:solidFill>
              <a:prstDash val="solid"/>
              <a:miter lim="400000"/>
            </a:ln>
          </a:left>
          <a:right>
            <a:ln w="12700" cap="flat">
              <a:solidFill>
                <a:srgbClr val="A5A59F"/>
              </a:solidFill>
              <a:prstDash val="solid"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A5A59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6D5D0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DBBB3"/>
              </a:solidFill>
              <a:prstDash val="solid"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4D616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solidFill>
                <a:srgbClr val="BDBBB3"/>
              </a:solidFill>
              <a:prstDash val="solid"/>
              <a:miter lim="400000"/>
            </a:ln>
          </a:bottom>
          <a:insideH>
            <a:ln w="12700" cap="flat">
              <a:solidFill>
                <a:srgbClr val="657477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F821DB8-F4EB-4A41-A1BA-3FCAFE7338EE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FECE2"/>
          </a:solidFill>
        </a:fill>
      </a:tcStyle>
    </a:wholeTbl>
    <a:band2H>
      <a:tcTxStyle b="def" i="def"/>
      <a:tcStyle>
        <a:tcBdr/>
        <a:fill>
          <a:solidFill>
            <a:srgbClr val="FFFBF1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A29A85"/>
              </a:solidFill>
              <a:prstDash val="solid"/>
              <a:miter lim="400000"/>
            </a:ln>
          </a:right>
          <a:top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8E4D8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A29A85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A29A85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A29A85"/>
              </a:solidFill>
              <a:prstDash val="solid"/>
              <a:miter lim="400000"/>
            </a:ln>
          </a:bottom>
          <a:insideH>
            <a:ln w="12700" cap="flat">
              <a:solidFill>
                <a:srgbClr val="A29A85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33BA23B1-9221-436E-865A-0063620EA4FD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6D2C0">
              <a:alpha val="50000"/>
            </a:srgbClr>
          </a:solidFill>
        </a:fill>
      </a:tcStyle>
    </a:wholeTbl>
    <a:band2H>
      <a:tcTxStyle b="def" i="def"/>
      <a:tcStyle>
        <a:tcBdr/>
        <a:fill>
          <a:solidFill>
            <a:srgbClr val="E9E7DC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5BEAA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6D2C0">
              <a:alpha val="25000"/>
            </a:srgbClr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28C7D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left>
          <a:righ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right>
          <a:top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top>
          <a:bottom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bottom>
          <a:insideH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H>
          <a:insideV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chemeClr val="accent2">
              <a:hueOff val="-1122706"/>
              <a:satOff val="6504"/>
              <a:lumOff val="15871"/>
              <a:alpha val="12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50800" cap="flat">
              <a:solidFill>
                <a:schemeClr val="accent5">
                  <a:alpha val="75000"/>
                </a:schemeClr>
              </a:solidFill>
              <a:prstDash val="solid"/>
              <a:miter lim="400000"/>
            </a:ln>
          </a:right>
          <a:top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top>
          <a:bottom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bottom>
          <a:insideH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H>
          <a:insideV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left>
          <a:righ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right>
          <a:top>
            <a:ln w="50800" cap="flat">
              <a:solidFill>
                <a:schemeClr val="accent5">
                  <a:alpha val="75000"/>
                </a:scheme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H>
          <a:insideV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left>
          <a:righ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50800" cap="flat">
              <a:solidFill>
                <a:schemeClr val="accent5">
                  <a:alpha val="75000"/>
                </a:schemeClr>
              </a:solidFill>
              <a:prstDash val="solid"/>
              <a:miter lim="400000"/>
            </a:ln>
          </a:bottom>
          <a:insideH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H>
          <a:insideV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6" name="Shape 156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&amp; Subtitl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1257300" y="5397500"/>
            <a:ext cx="21869400" cy="5461000"/>
          </a:xfrm>
          <a:prstGeom prst="rect">
            <a:avLst/>
          </a:prstGeom>
        </p:spPr>
        <p:txBody>
          <a:bodyPr/>
          <a:lstStyle>
            <a:lvl1pPr>
              <a:defRPr spc="298" sz="149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1257300" y="2895600"/>
            <a:ext cx="21869400" cy="2501900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0"/>
              </a:spcBef>
              <a:buSzTx/>
              <a:buNone/>
              <a:defRPr cap="all" spc="308" sz="77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1pPr>
            <a:lvl2pPr marL="0" indent="0" algn="ctr">
              <a:spcBef>
                <a:spcPts val="0"/>
              </a:spcBef>
              <a:buSzTx/>
              <a:buNone/>
              <a:defRPr cap="all" spc="308" sz="77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2pPr>
            <a:lvl3pPr marL="0" indent="0" algn="ctr">
              <a:spcBef>
                <a:spcPts val="0"/>
              </a:spcBef>
              <a:buSzTx/>
              <a:buNone/>
              <a:defRPr cap="all" spc="308" sz="77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3pPr>
            <a:lvl4pPr marL="0" indent="0" algn="ctr">
              <a:spcBef>
                <a:spcPts val="0"/>
              </a:spcBef>
              <a:buSzTx/>
              <a:buNone/>
              <a:defRPr cap="all" spc="308" sz="77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4pPr>
            <a:lvl5pPr marL="0" indent="0" algn="ctr">
              <a:spcBef>
                <a:spcPts val="0"/>
              </a:spcBef>
              <a:buSzTx/>
              <a:buNone/>
              <a:defRPr cap="all" spc="308" sz="77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Body Level One…"/>
          <p:cNvSpPr txBox="1"/>
          <p:nvPr>
            <p:ph type="body" idx="1"/>
          </p:nvPr>
        </p:nvSpPr>
        <p:spPr>
          <a:xfrm>
            <a:off x="1257300" y="1854200"/>
            <a:ext cx="21869400" cy="10502900"/>
          </a:xfrm>
          <a:prstGeom prst="rect">
            <a:avLst/>
          </a:prstGeom>
        </p:spPr>
        <p:txBody>
          <a:bodyPr anchor="ctr"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7" name="Slide Number"/>
          <p:cNvSpPr txBox="1"/>
          <p:nvPr>
            <p:ph type="sldNum" sz="quarter" idx="2"/>
          </p:nvPr>
        </p:nvSpPr>
        <p:spPr>
          <a:xfrm>
            <a:off x="11952392" y="12983939"/>
            <a:ext cx="479216" cy="498922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Image"/>
          <p:cNvSpPr/>
          <p:nvPr>
            <p:ph type="pic" sz="half" idx="13"/>
          </p:nvPr>
        </p:nvSpPr>
        <p:spPr>
          <a:xfrm>
            <a:off x="12344400" y="7213475"/>
            <a:ext cx="10807966" cy="7028000"/>
          </a:xfrm>
          <a:prstGeom prst="rect">
            <a:avLst/>
          </a:prstGeom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05" name="Image"/>
          <p:cNvSpPr/>
          <p:nvPr>
            <p:ph type="pic" sz="half" idx="14"/>
          </p:nvPr>
        </p:nvSpPr>
        <p:spPr>
          <a:xfrm>
            <a:off x="12358081" y="833053"/>
            <a:ext cx="10758605" cy="6286501"/>
          </a:xfrm>
          <a:prstGeom prst="rect">
            <a:avLst/>
          </a:prstGeom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06" name="Image"/>
          <p:cNvSpPr/>
          <p:nvPr>
            <p:ph type="pic" sz="half" idx="15"/>
          </p:nvPr>
        </p:nvSpPr>
        <p:spPr>
          <a:xfrm>
            <a:off x="1244661" y="1524000"/>
            <a:ext cx="10782301" cy="10952100"/>
          </a:xfrm>
          <a:prstGeom prst="rect">
            <a:avLst/>
          </a:prstGeom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07" name="Slide Number"/>
          <p:cNvSpPr txBox="1"/>
          <p:nvPr>
            <p:ph type="sldNum" sz="quarter" idx="2"/>
          </p:nvPr>
        </p:nvSpPr>
        <p:spPr>
          <a:xfrm>
            <a:off x="11952392" y="12983939"/>
            <a:ext cx="479216" cy="498922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2 Up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Image"/>
          <p:cNvSpPr/>
          <p:nvPr>
            <p:ph type="pic" sz="half" idx="13"/>
          </p:nvPr>
        </p:nvSpPr>
        <p:spPr>
          <a:xfrm>
            <a:off x="12314767" y="1429600"/>
            <a:ext cx="10833102" cy="11003701"/>
          </a:xfrm>
          <a:prstGeom prst="rect">
            <a:avLst/>
          </a:prstGeom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5" name="Image"/>
          <p:cNvSpPr/>
          <p:nvPr>
            <p:ph type="pic" sz="half" idx="14"/>
          </p:nvPr>
        </p:nvSpPr>
        <p:spPr>
          <a:xfrm>
            <a:off x="1078993" y="1497954"/>
            <a:ext cx="10998201" cy="11015266"/>
          </a:xfrm>
          <a:prstGeom prst="rect">
            <a:avLst/>
          </a:prstGeom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6" name="Slide Number"/>
          <p:cNvSpPr txBox="1"/>
          <p:nvPr>
            <p:ph type="sldNum" sz="quarter" idx="2"/>
          </p:nvPr>
        </p:nvSpPr>
        <p:spPr>
          <a:xfrm>
            <a:off x="11952392" y="12983939"/>
            <a:ext cx="479216" cy="498922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”"/>
          <p:cNvSpPr txBox="1"/>
          <p:nvPr>
            <p:ph type="body" sz="quarter" idx="13"/>
          </p:nvPr>
        </p:nvSpPr>
        <p:spPr>
          <a:xfrm>
            <a:off x="11470640" y="9931400"/>
            <a:ext cx="1444779" cy="27051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spc="360" sz="18000">
                <a:latin typeface="Baskerville SemiBold"/>
                <a:ea typeface="Baskerville SemiBold"/>
                <a:cs typeface="Baskerville SemiBold"/>
                <a:sym typeface="Baskerville SemiBold"/>
              </a:defRPr>
            </a:lvl1pPr>
          </a:lstStyle>
          <a:p>
            <a:pPr/>
            <a:r>
              <a:t>”</a:t>
            </a:r>
          </a:p>
        </p:txBody>
      </p:sp>
      <p:sp>
        <p:nvSpPr>
          <p:cNvPr id="124" name="“"/>
          <p:cNvSpPr txBox="1"/>
          <p:nvPr>
            <p:ph type="body" sz="quarter" idx="14"/>
          </p:nvPr>
        </p:nvSpPr>
        <p:spPr>
          <a:xfrm>
            <a:off x="11470640" y="2514600"/>
            <a:ext cx="1444779" cy="27051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spc="360" sz="18000">
                <a:latin typeface="Baskerville SemiBold"/>
                <a:ea typeface="Baskerville SemiBold"/>
                <a:cs typeface="Baskerville SemiBold"/>
                <a:sym typeface="Baskerville SemiBold"/>
              </a:defRPr>
            </a:lvl1pPr>
          </a:lstStyle>
          <a:p>
            <a:pPr/>
            <a:r>
              <a:t>“</a:t>
            </a:r>
          </a:p>
        </p:txBody>
      </p:sp>
      <p:sp>
        <p:nvSpPr>
          <p:cNvPr id="125" name="— Johnny Appleseed"/>
          <p:cNvSpPr txBox="1"/>
          <p:nvPr>
            <p:ph type="body" sz="quarter" idx="15"/>
          </p:nvPr>
        </p:nvSpPr>
        <p:spPr>
          <a:xfrm>
            <a:off x="1257300" y="9118600"/>
            <a:ext cx="21869400" cy="762000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i="1" spc="76" sz="3800">
                <a:solidFill>
                  <a:schemeClr val="accent5">
                    <a:satOff val="-10854"/>
                    <a:lumOff val="-10463"/>
                  </a:schemeClr>
                </a:solidFill>
              </a:defRPr>
            </a:lvl1pPr>
          </a:lstStyle>
          <a:p>
            <a:pPr/>
            <a:r>
              <a:t>— Johnny Appleseed</a:t>
            </a:r>
          </a:p>
        </p:txBody>
      </p:sp>
      <p:sp>
        <p:nvSpPr>
          <p:cNvPr id="126" name="Type a quote here."/>
          <p:cNvSpPr txBox="1"/>
          <p:nvPr>
            <p:ph type="body" sz="quarter" idx="16"/>
          </p:nvPr>
        </p:nvSpPr>
        <p:spPr>
          <a:xfrm>
            <a:off x="1257300" y="7518400"/>
            <a:ext cx="21869400" cy="14478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algn="ctr">
              <a:spcBef>
                <a:spcPts val="500"/>
              </a:spcBef>
              <a:buClrTx/>
              <a:buSzTx/>
              <a:buNone/>
              <a:defRPr cap="all" spc="656" sz="8200"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pPr/>
            <a:r>
              <a:t>Type a quote here.</a:t>
            </a:r>
          </a:p>
        </p:txBody>
      </p:sp>
      <p:sp>
        <p:nvSpPr>
          <p:cNvPr id="127" name="Slide Number"/>
          <p:cNvSpPr txBox="1"/>
          <p:nvPr>
            <p:ph type="sldNum" sz="quarter" idx="2"/>
          </p:nvPr>
        </p:nvSpPr>
        <p:spPr>
          <a:xfrm>
            <a:off x="11952392" y="12983939"/>
            <a:ext cx="479216" cy="498922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Image"/>
          <p:cNvSpPr/>
          <p:nvPr>
            <p:ph type="pic" idx="13"/>
          </p:nvPr>
        </p:nvSpPr>
        <p:spPr>
          <a:xfrm>
            <a:off x="0" y="0"/>
            <a:ext cx="24384000" cy="1585596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lide Number"/>
          <p:cNvSpPr txBox="1"/>
          <p:nvPr>
            <p:ph type="sldNum" sz="quarter" idx="2"/>
          </p:nvPr>
        </p:nvSpPr>
        <p:spPr>
          <a:xfrm>
            <a:off x="11952392" y="12983939"/>
            <a:ext cx="479216" cy="498922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 Alt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lide Number"/>
          <p:cNvSpPr txBox="1"/>
          <p:nvPr>
            <p:ph type="sldNum" sz="quarter" idx="2"/>
          </p:nvPr>
        </p:nvSpPr>
        <p:spPr>
          <a:xfrm>
            <a:off x="11952392" y="12983939"/>
            <a:ext cx="479216" cy="498922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Horizontal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/>
          <p:nvPr>
            <p:ph type="pic" idx="13"/>
          </p:nvPr>
        </p:nvSpPr>
        <p:spPr>
          <a:xfrm>
            <a:off x="800100" y="3962400"/>
            <a:ext cx="22772998" cy="14808393"/>
          </a:xfrm>
          <a:prstGeom prst="rect">
            <a:avLst/>
          </a:prstGeom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1" name="Title Text"/>
          <p:cNvSpPr txBox="1"/>
          <p:nvPr>
            <p:ph type="title"/>
          </p:nvPr>
        </p:nvSpPr>
        <p:spPr>
          <a:xfrm>
            <a:off x="1257300" y="1663700"/>
            <a:ext cx="21869400" cy="1866900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 spc="209" sz="105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sz="quarter" idx="1"/>
          </p:nvPr>
        </p:nvSpPr>
        <p:spPr>
          <a:xfrm>
            <a:off x="1257300" y="711200"/>
            <a:ext cx="21869400" cy="95250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116" sz="58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1pPr>
            <a:lvl2pPr marL="0" indent="0" algn="ctr">
              <a:spcBef>
                <a:spcPts val="0"/>
              </a:spcBef>
              <a:buClrTx/>
              <a:buSzTx/>
              <a:buNone/>
              <a:defRPr cap="all" spc="116" sz="58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2pPr>
            <a:lvl3pPr marL="0" indent="0" algn="ctr">
              <a:spcBef>
                <a:spcPts val="0"/>
              </a:spcBef>
              <a:buClrTx/>
              <a:buSzTx/>
              <a:buNone/>
              <a:defRPr cap="all" spc="116" sz="58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3pPr>
            <a:lvl4pPr marL="0" indent="0" algn="ctr">
              <a:spcBef>
                <a:spcPts val="0"/>
              </a:spcBef>
              <a:buClrTx/>
              <a:buSzTx/>
              <a:buNone/>
              <a:defRPr cap="all" spc="116" sz="58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4pPr>
            <a:lvl5pPr marL="0" indent="0" algn="ctr">
              <a:spcBef>
                <a:spcPts val="0"/>
              </a:spcBef>
              <a:buClrTx/>
              <a:buSzTx/>
              <a:buNone/>
              <a:defRPr cap="all" spc="116" sz="58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Horizontal Alt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Image"/>
          <p:cNvSpPr/>
          <p:nvPr>
            <p:ph type="pic" idx="13"/>
          </p:nvPr>
        </p:nvSpPr>
        <p:spPr>
          <a:xfrm>
            <a:off x="1257300" y="3263900"/>
            <a:ext cx="21869402" cy="14220819"/>
          </a:xfrm>
          <a:prstGeom prst="rect">
            <a:avLst/>
          </a:prstGeom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1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2" name="Body Level One…"/>
          <p:cNvSpPr txBox="1"/>
          <p:nvPr>
            <p:ph type="body" sz="quarter" idx="1"/>
          </p:nvPr>
        </p:nvSpPr>
        <p:spPr>
          <a:xfrm>
            <a:off x="1257300" y="1879600"/>
            <a:ext cx="21869400" cy="72390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SzTx/>
              <a:buNone/>
              <a:defRPr cap="all" spc="342" sz="3800">
                <a:latin typeface="+mn-lt"/>
                <a:ea typeface="+mn-ea"/>
                <a:cs typeface="+mn-cs"/>
                <a:sym typeface="Futura"/>
              </a:defRPr>
            </a:lvl1pPr>
            <a:lvl2pPr marL="0" indent="0" algn="ctr">
              <a:spcBef>
                <a:spcPts val="0"/>
              </a:spcBef>
              <a:buSzTx/>
              <a:buNone/>
              <a:defRPr cap="all" spc="342" sz="3800">
                <a:latin typeface="+mn-lt"/>
                <a:ea typeface="+mn-ea"/>
                <a:cs typeface="+mn-cs"/>
                <a:sym typeface="Futura"/>
              </a:defRPr>
            </a:lvl2pPr>
            <a:lvl3pPr marL="0" indent="0" algn="ctr">
              <a:spcBef>
                <a:spcPts val="0"/>
              </a:spcBef>
              <a:buSzTx/>
              <a:buNone/>
              <a:defRPr cap="all" spc="342" sz="3800">
                <a:latin typeface="+mn-lt"/>
                <a:ea typeface="+mn-ea"/>
                <a:cs typeface="+mn-cs"/>
                <a:sym typeface="Futura"/>
              </a:defRPr>
            </a:lvl3pPr>
            <a:lvl4pPr marL="0" indent="0" algn="ctr">
              <a:spcBef>
                <a:spcPts val="0"/>
              </a:spcBef>
              <a:buSzTx/>
              <a:buNone/>
              <a:defRPr cap="all" spc="342" sz="3800">
                <a:latin typeface="+mn-lt"/>
                <a:ea typeface="+mn-ea"/>
                <a:cs typeface="+mn-cs"/>
                <a:sym typeface="Futura"/>
              </a:defRPr>
            </a:lvl4pPr>
            <a:lvl5pPr marL="0" indent="0" algn="ctr">
              <a:spcBef>
                <a:spcPts val="0"/>
              </a:spcBef>
              <a:buSzTx/>
              <a:buNone/>
              <a:defRPr cap="all" spc="342" sz="3800">
                <a:latin typeface="+mn-lt"/>
                <a:ea typeface="+mn-ea"/>
                <a:cs typeface="+mn-cs"/>
                <a:sym typeface="Futur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Center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itle Text"/>
          <p:cNvSpPr txBox="1"/>
          <p:nvPr>
            <p:ph type="title"/>
          </p:nvPr>
        </p:nvSpPr>
        <p:spPr>
          <a:xfrm>
            <a:off x="1257300" y="4343400"/>
            <a:ext cx="21869400" cy="5016500"/>
          </a:xfrm>
          <a:prstGeom prst="rect">
            <a:avLst/>
          </a:prstGeom>
        </p:spPr>
        <p:txBody>
          <a:bodyPr anchor="ctr"/>
          <a:lstStyle>
            <a:lvl1pPr>
              <a:defRPr spc="298" sz="149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Center Alt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/>
          <p:nvPr>
            <p:ph type="title"/>
          </p:nvPr>
        </p:nvSpPr>
        <p:spPr>
          <a:xfrm>
            <a:off x="1257300" y="4343400"/>
            <a:ext cx="21869400" cy="5016500"/>
          </a:xfrm>
          <a:prstGeom prst="rect">
            <a:avLst/>
          </a:prstGeom>
        </p:spPr>
        <p:txBody>
          <a:bodyPr anchor="ctr"/>
          <a:lstStyle>
            <a:lvl1pPr>
              <a:defRPr spc="298" sz="14900"/>
            </a:lvl1pPr>
          </a:lstStyle>
          <a:p>
            <a:pPr/>
            <a:r>
              <a:t>Title Text</a:t>
            </a:r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Vertical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Image"/>
          <p:cNvSpPr/>
          <p:nvPr>
            <p:ph type="pic" idx="13"/>
          </p:nvPr>
        </p:nvSpPr>
        <p:spPr>
          <a:xfrm>
            <a:off x="9287692" y="1473939"/>
            <a:ext cx="14798045" cy="10998201"/>
          </a:xfrm>
          <a:prstGeom prst="rect">
            <a:avLst/>
          </a:prstGeom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57" name="Title Text"/>
          <p:cNvSpPr txBox="1"/>
          <p:nvPr>
            <p:ph type="title"/>
          </p:nvPr>
        </p:nvSpPr>
        <p:spPr>
          <a:xfrm>
            <a:off x="1257300" y="5892800"/>
            <a:ext cx="8483600" cy="5029200"/>
          </a:xfrm>
          <a:prstGeom prst="rect">
            <a:avLst/>
          </a:prstGeom>
        </p:spPr>
        <p:txBody>
          <a:bodyPr/>
          <a:lstStyle>
            <a:lvl1pPr algn="l">
              <a:lnSpc>
                <a:spcPct val="80000"/>
              </a:lnSpc>
              <a:defRPr spc="209" sz="10500"/>
            </a:lvl1pPr>
          </a:lstStyle>
          <a:p>
            <a:pPr/>
            <a:r>
              <a:t>Title Text</a:t>
            </a:r>
          </a:p>
        </p:txBody>
      </p:sp>
      <p:sp>
        <p:nvSpPr>
          <p:cNvPr id="58" name="Body Level One…"/>
          <p:cNvSpPr txBox="1"/>
          <p:nvPr>
            <p:ph type="body" sz="quarter" idx="1"/>
          </p:nvPr>
        </p:nvSpPr>
        <p:spPr>
          <a:xfrm>
            <a:off x="1257300" y="4000500"/>
            <a:ext cx="8483600" cy="1905000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0"/>
              </a:spcBef>
              <a:buClrTx/>
              <a:buSzTx/>
              <a:buNone/>
              <a:defRPr cap="all" spc="116" sz="5800">
                <a:latin typeface="+mn-lt"/>
                <a:ea typeface="+mn-ea"/>
                <a:cs typeface="+mn-cs"/>
                <a:sym typeface="Futura"/>
              </a:defRPr>
            </a:lvl1pPr>
            <a:lvl2pPr marL="0" indent="0">
              <a:spcBef>
                <a:spcPts val="0"/>
              </a:spcBef>
              <a:buClrTx/>
              <a:buSzTx/>
              <a:buNone/>
              <a:defRPr cap="all" spc="116" sz="5800">
                <a:latin typeface="+mn-lt"/>
                <a:ea typeface="+mn-ea"/>
                <a:cs typeface="+mn-cs"/>
                <a:sym typeface="Futura"/>
              </a:defRPr>
            </a:lvl2pPr>
            <a:lvl3pPr marL="0" indent="0">
              <a:spcBef>
                <a:spcPts val="0"/>
              </a:spcBef>
              <a:buClrTx/>
              <a:buSzTx/>
              <a:buNone/>
              <a:defRPr cap="all" spc="116" sz="5800">
                <a:latin typeface="+mn-lt"/>
                <a:ea typeface="+mn-ea"/>
                <a:cs typeface="+mn-cs"/>
                <a:sym typeface="Futura"/>
              </a:defRPr>
            </a:lvl3pPr>
            <a:lvl4pPr marL="0" indent="0">
              <a:spcBef>
                <a:spcPts val="0"/>
              </a:spcBef>
              <a:buClrTx/>
              <a:buSzTx/>
              <a:buNone/>
              <a:defRPr cap="all" spc="116" sz="5800">
                <a:latin typeface="+mn-lt"/>
                <a:ea typeface="+mn-ea"/>
                <a:cs typeface="+mn-cs"/>
                <a:sym typeface="Futura"/>
              </a:defRPr>
            </a:lvl4pPr>
            <a:lvl5pPr marL="0" indent="0">
              <a:spcBef>
                <a:spcPts val="0"/>
              </a:spcBef>
              <a:buClrTx/>
              <a:buSzTx/>
              <a:buNone/>
              <a:defRPr cap="all" spc="116" sz="5800">
                <a:latin typeface="+mn-lt"/>
                <a:ea typeface="+mn-ea"/>
                <a:cs typeface="+mn-cs"/>
                <a:sym typeface="Futur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donec quis nunc"/>
          <p:cNvSpPr txBox="1"/>
          <p:nvPr>
            <p:ph type="body" sz="quarter" idx="13"/>
          </p:nvPr>
        </p:nvSpPr>
        <p:spPr>
          <a:xfrm>
            <a:off x="1257300" y="1879600"/>
            <a:ext cx="21869400" cy="7239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342" sz="3800"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pPr/>
            <a:r>
              <a:t>donec quis nunc</a:t>
            </a:r>
          </a:p>
        </p:txBody>
      </p:sp>
      <p:sp>
        <p:nvSpPr>
          <p:cNvPr id="67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donec quis nunc"/>
          <p:cNvSpPr txBox="1"/>
          <p:nvPr>
            <p:ph type="body" sz="quarter" idx="13"/>
          </p:nvPr>
        </p:nvSpPr>
        <p:spPr>
          <a:xfrm>
            <a:off x="1257300" y="1879600"/>
            <a:ext cx="21869400" cy="7239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342" sz="3800"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pPr/>
            <a:r>
              <a:t>donec quis nunc</a:t>
            </a:r>
          </a:p>
        </p:txBody>
      </p:sp>
      <p:sp>
        <p:nvSpPr>
          <p:cNvPr id="7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77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8" name="Slide Number"/>
          <p:cNvSpPr txBox="1"/>
          <p:nvPr>
            <p:ph type="sldNum" sz="quarter" idx="2"/>
          </p:nvPr>
        </p:nvSpPr>
        <p:spPr>
          <a:xfrm>
            <a:off x="11952392" y="12983939"/>
            <a:ext cx="479216" cy="498922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Image"/>
          <p:cNvSpPr/>
          <p:nvPr>
            <p:ph type="pic" sz="half" idx="13"/>
          </p:nvPr>
        </p:nvSpPr>
        <p:spPr>
          <a:xfrm>
            <a:off x="10477500" y="3124200"/>
            <a:ext cx="12623801" cy="9382260"/>
          </a:xfrm>
          <a:prstGeom prst="rect">
            <a:avLst/>
          </a:prstGeom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86" name="Lorem ipsum"/>
          <p:cNvSpPr txBox="1"/>
          <p:nvPr>
            <p:ph type="body" sz="quarter" idx="14"/>
          </p:nvPr>
        </p:nvSpPr>
        <p:spPr>
          <a:xfrm>
            <a:off x="1257300" y="1879600"/>
            <a:ext cx="21869400" cy="7239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342" sz="3800"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pPr/>
            <a:r>
              <a:t>Lorem ipsum</a:t>
            </a:r>
          </a:p>
        </p:txBody>
      </p:sp>
      <p:sp>
        <p:nvSpPr>
          <p:cNvPr id="87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88" name="Body Level One…"/>
          <p:cNvSpPr txBox="1"/>
          <p:nvPr>
            <p:ph type="body" sz="half" idx="1"/>
          </p:nvPr>
        </p:nvSpPr>
        <p:spPr>
          <a:xfrm>
            <a:off x="1257300" y="3632200"/>
            <a:ext cx="8382000" cy="8470900"/>
          </a:xfrm>
          <a:prstGeom prst="rect">
            <a:avLst/>
          </a:prstGeom>
        </p:spPr>
        <p:txBody>
          <a:bodyPr/>
          <a:lstStyle>
            <a:lvl1pPr marL="508000" indent="-508000">
              <a:spcBef>
                <a:spcPts val="4000"/>
              </a:spcBef>
              <a:defRPr spc="70" sz="3500"/>
            </a:lvl1pPr>
            <a:lvl2pPr marL="1016000" indent="-508000">
              <a:spcBef>
                <a:spcPts val="4000"/>
              </a:spcBef>
              <a:defRPr spc="70" sz="3500"/>
            </a:lvl2pPr>
            <a:lvl3pPr marL="1524000" indent="-508000">
              <a:spcBef>
                <a:spcPts val="4000"/>
              </a:spcBef>
              <a:defRPr spc="70" sz="3500"/>
            </a:lvl3pPr>
            <a:lvl4pPr marL="2032000" indent="-508000">
              <a:spcBef>
                <a:spcPts val="4000"/>
              </a:spcBef>
              <a:defRPr spc="70" sz="3500"/>
            </a:lvl4pPr>
            <a:lvl5pPr marL="2540000" indent="-508000">
              <a:spcBef>
                <a:spcPts val="4000"/>
              </a:spcBef>
              <a:defRPr spc="70" sz="35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9" name="Slide Number"/>
          <p:cNvSpPr txBox="1"/>
          <p:nvPr>
            <p:ph type="sldNum" sz="quarter" idx="2"/>
          </p:nvPr>
        </p:nvSpPr>
        <p:spPr>
          <a:xfrm>
            <a:off x="11952392" y="12983939"/>
            <a:ext cx="479216" cy="498922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16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1257300" y="825500"/>
            <a:ext cx="21869400" cy="1054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1257300" y="3352800"/>
            <a:ext cx="21869400" cy="906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1952392" y="12971239"/>
            <a:ext cx="479216" cy="498922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cap="all" spc="48" sz="2400">
                <a:solidFill>
                  <a:srgbClr val="9A958E"/>
                </a:solidFill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</p:sldLayoutIdLst>
  <p:transition xmlns:p14="http://schemas.microsoft.com/office/powerpoint/2010/main" spd="med" advClick="1"/>
  <p:txStyles>
    <p:titleStyle>
      <a:lvl1pPr marL="0" marR="0" indent="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116" strike="noStrike" sz="5800" u="none"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1pPr>
      <a:lvl2pPr marL="0" marR="0" indent="34290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116" strike="noStrike" sz="5800" u="none"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2pPr>
      <a:lvl3pPr marL="0" marR="0" indent="68580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116" strike="noStrike" sz="5800" u="none"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3pPr>
      <a:lvl4pPr marL="0" marR="0" indent="102870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116" strike="noStrike" sz="5800" u="none"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4pPr>
      <a:lvl5pPr marL="0" marR="0" indent="137160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116" strike="noStrike" sz="5800" u="none"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5pPr>
      <a:lvl6pPr marL="0" marR="0" indent="171450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116" strike="noStrike" sz="5800" u="none"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6pPr>
      <a:lvl7pPr marL="0" marR="0" indent="205740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116" strike="noStrike" sz="5800" u="none"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7pPr>
      <a:lvl8pPr marL="0" marR="0" indent="240030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116" strike="noStrike" sz="5800" u="none"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8pPr>
      <a:lvl9pPr marL="0" marR="0" indent="274320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116" strike="noStrike" sz="5800" u="none"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9pPr>
    </p:titleStyle>
    <p:bodyStyle>
      <a:lvl1pPr marL="609600" marR="0" indent="-609600" algn="l" defTabSz="647700" rtl="0" latinLnBrk="0">
        <a:lnSpc>
          <a:spcPct val="100000"/>
        </a:lnSpc>
        <a:spcBef>
          <a:spcPts val="48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84" strike="noStrike" sz="4200" u="none"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1pPr>
      <a:lvl2pPr marL="1117600" marR="0" indent="-609600" algn="l" defTabSz="647700" rtl="0" latinLnBrk="0">
        <a:lnSpc>
          <a:spcPct val="100000"/>
        </a:lnSpc>
        <a:spcBef>
          <a:spcPts val="48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84" strike="noStrike" sz="4200" u="none"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2pPr>
      <a:lvl3pPr marL="1625600" marR="0" indent="-609600" algn="l" defTabSz="647700" rtl="0" latinLnBrk="0">
        <a:lnSpc>
          <a:spcPct val="100000"/>
        </a:lnSpc>
        <a:spcBef>
          <a:spcPts val="48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84" strike="noStrike" sz="4200" u="none"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3pPr>
      <a:lvl4pPr marL="2133600" marR="0" indent="-609600" algn="l" defTabSz="647700" rtl="0" latinLnBrk="0">
        <a:lnSpc>
          <a:spcPct val="100000"/>
        </a:lnSpc>
        <a:spcBef>
          <a:spcPts val="48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84" strike="noStrike" sz="4200" u="none"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4pPr>
      <a:lvl5pPr marL="2641600" marR="0" indent="-609600" algn="l" defTabSz="647700" rtl="0" latinLnBrk="0">
        <a:lnSpc>
          <a:spcPct val="100000"/>
        </a:lnSpc>
        <a:spcBef>
          <a:spcPts val="48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84" strike="noStrike" sz="4200" u="none"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5pPr>
      <a:lvl6pPr marL="3149600" marR="0" indent="-609600" algn="l" defTabSz="647700" rtl="0" latinLnBrk="0">
        <a:lnSpc>
          <a:spcPct val="100000"/>
        </a:lnSpc>
        <a:spcBef>
          <a:spcPts val="48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84" strike="noStrike" sz="4200" u="none"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6pPr>
      <a:lvl7pPr marL="3657600" marR="0" indent="-609600" algn="l" defTabSz="647700" rtl="0" latinLnBrk="0">
        <a:lnSpc>
          <a:spcPct val="100000"/>
        </a:lnSpc>
        <a:spcBef>
          <a:spcPts val="48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84" strike="noStrike" sz="4200" u="none"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7pPr>
      <a:lvl8pPr marL="4165600" marR="0" indent="-609600" algn="l" defTabSz="647700" rtl="0" latinLnBrk="0">
        <a:lnSpc>
          <a:spcPct val="100000"/>
        </a:lnSpc>
        <a:spcBef>
          <a:spcPts val="48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84" strike="noStrike" sz="4200" u="none"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8pPr>
      <a:lvl9pPr marL="4673600" marR="0" indent="-609600" algn="l" defTabSz="647700" rtl="0" latinLnBrk="0">
        <a:lnSpc>
          <a:spcPct val="100000"/>
        </a:lnSpc>
        <a:spcBef>
          <a:spcPts val="48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84" strike="noStrike" sz="4200" u="none"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9pPr>
    </p:bodyStyle>
    <p:otherStyle>
      <a:lvl1pPr marL="0" marR="0" indent="0" algn="ctr" defTabSz="6477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48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1pPr>
      <a:lvl2pPr marL="0" marR="0" indent="228600" algn="ctr" defTabSz="6477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48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2pPr>
      <a:lvl3pPr marL="0" marR="0" indent="457200" algn="ctr" defTabSz="6477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48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3pPr>
      <a:lvl4pPr marL="0" marR="0" indent="685800" algn="ctr" defTabSz="6477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48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4pPr>
      <a:lvl5pPr marL="0" marR="0" indent="914400" algn="ctr" defTabSz="6477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48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5pPr>
      <a:lvl6pPr marL="0" marR="0" indent="1143000" algn="ctr" defTabSz="6477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48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6pPr>
      <a:lvl7pPr marL="0" marR="0" indent="1371600" algn="ctr" defTabSz="6477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48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7pPr>
      <a:lvl8pPr marL="0" marR="0" indent="1600200" algn="ctr" defTabSz="6477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48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8pPr>
      <a:lvl9pPr marL="0" marR="0" indent="1828800" algn="ctr" defTabSz="6477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48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8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Data Science Challenge 2.0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Data Science Challenge 2.0</a:t>
            </a:r>
          </a:p>
        </p:txBody>
      </p:sp>
      <p:sp>
        <p:nvSpPr>
          <p:cNvPr id="159" name="Dana Baimirova"/>
          <p:cNvSpPr txBox="1"/>
          <p:nvPr>
            <p:ph type="subTitle" sz="quarter" idx="1"/>
          </p:nvPr>
        </p:nvSpPr>
        <p:spPr>
          <a:xfrm>
            <a:off x="1257300" y="2901950"/>
            <a:ext cx="21869400" cy="2501900"/>
          </a:xfrm>
          <a:prstGeom prst="rect">
            <a:avLst/>
          </a:prstGeom>
        </p:spPr>
        <p:txBody>
          <a:bodyPr/>
          <a:lstStyle/>
          <a:p>
            <a:pPr/>
            <a:r>
              <a:t>Dana Baimirova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Thank you for Your attention"/>
          <p:cNvSpPr txBox="1"/>
          <p:nvPr>
            <p:ph type="title"/>
          </p:nvPr>
        </p:nvSpPr>
        <p:spPr>
          <a:xfrm>
            <a:off x="1257300" y="5803900"/>
            <a:ext cx="21869400" cy="1054100"/>
          </a:xfrm>
          <a:prstGeom prst="rect">
            <a:avLst/>
          </a:prstGeom>
        </p:spPr>
        <p:txBody>
          <a:bodyPr/>
          <a:lstStyle>
            <a:lvl1pPr defTabSz="634745">
              <a:defRPr spc="113" sz="5684"/>
            </a:lvl1pPr>
          </a:lstStyle>
          <a:p>
            <a:pPr/>
            <a:r>
              <a:t>Thank you for Your attention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Data Scienc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34745">
              <a:defRPr spc="113" sz="5684"/>
            </a:lvl1pPr>
          </a:lstStyle>
          <a:p>
            <a:pPr/>
            <a:r>
              <a:t>Data Science </a:t>
            </a:r>
          </a:p>
        </p:txBody>
      </p:sp>
      <p:sp>
        <p:nvSpPr>
          <p:cNvPr id="162" name="Why is it important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Why is it important</a:t>
            </a:r>
          </a:p>
        </p:txBody>
      </p:sp>
      <p:pic>
        <p:nvPicPr>
          <p:cNvPr id="163" name="Data-Science-Image-1.png" descr="Data-Science-Image-1.png"/>
          <p:cNvPicPr>
            <a:picLocks noChangeAspect="1"/>
          </p:cNvPicPr>
          <p:nvPr/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4872235" y="3268693"/>
            <a:ext cx="14639387" cy="8855583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sm_full.png" descr="sm_full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3133" t="0" r="3133" b="0"/>
          <a:stretch>
            <a:fillRect/>
          </a:stretch>
        </p:blipFill>
        <p:spPr>
          <a:xfrm>
            <a:off x="10471150" y="3282949"/>
            <a:ext cx="12636501" cy="9169401"/>
          </a:xfrm>
          <a:prstGeom prst="rect">
            <a:avLst/>
          </a:prstGeom>
        </p:spPr>
      </p:pic>
      <p:sp>
        <p:nvSpPr>
          <p:cNvPr id="166" name="Mental health of adolescents"/>
          <p:cNvSpPr txBox="1"/>
          <p:nvPr>
            <p:ph type="title"/>
          </p:nvPr>
        </p:nvSpPr>
        <p:spPr>
          <a:xfrm>
            <a:off x="546100" y="825500"/>
            <a:ext cx="22567900" cy="1054100"/>
          </a:xfrm>
          <a:prstGeom prst="rect">
            <a:avLst/>
          </a:prstGeom>
        </p:spPr>
        <p:txBody>
          <a:bodyPr/>
          <a:lstStyle>
            <a:lvl1pPr defTabSz="634745">
              <a:defRPr spc="113" sz="5684"/>
            </a:lvl1pPr>
          </a:lstStyle>
          <a:p>
            <a:pPr/>
            <a:r>
              <a:t>Mental health of adolescents</a:t>
            </a:r>
          </a:p>
        </p:txBody>
      </p:sp>
      <p:sp>
        <p:nvSpPr>
          <p:cNvPr id="167" name="1 in 5 adolescents experience mental disorder.…"/>
          <p:cNvSpPr txBox="1"/>
          <p:nvPr>
            <p:ph type="body" sz="half" idx="1"/>
          </p:nvPr>
        </p:nvSpPr>
        <p:spPr>
          <a:xfrm>
            <a:off x="1257300" y="3975100"/>
            <a:ext cx="8382000" cy="8470900"/>
          </a:xfrm>
          <a:prstGeom prst="rect">
            <a:avLst/>
          </a:prstGeom>
        </p:spPr>
        <p:txBody>
          <a:bodyPr/>
          <a:lstStyle/>
          <a:p>
            <a:pPr/>
            <a:r>
              <a:t>1 in 5 adolescents experience mental disorder.</a:t>
            </a:r>
          </a:p>
          <a:p>
            <a:pPr/>
            <a:r>
              <a:t>Self-harm is a third leading cause of death.</a:t>
            </a:r>
          </a:p>
          <a:p>
            <a:pPr/>
            <a:r>
              <a:t>Depression is one of the leading causes of disability.</a:t>
            </a:r>
          </a:p>
        </p:txBody>
      </p:sp>
      <p:pic>
        <p:nvPicPr>
          <p:cNvPr id="168" name="logo-who-png.png" descr="logo-who-png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792075" y="427055"/>
            <a:ext cx="1822617" cy="186369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Screen Shot 2019-11-29 at 10.18.01.png" descr="Screen Shot 2019-11-29 at 10.18.0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98637" y="3680193"/>
            <a:ext cx="5898628" cy="73914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</p:pic>
      <p:pic>
        <p:nvPicPr>
          <p:cNvPr id="171" name="Screen Shot 2019-11-29 at 12.20.30.png" descr="Screen Shot 2019-11-29 at 12.20.3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647781" y="3675887"/>
            <a:ext cx="5905501" cy="7400013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</p:pic>
      <p:sp>
        <p:nvSpPr>
          <p:cNvPr id="172" name="※ Road injury 25.3 and 8.3…"/>
          <p:cNvSpPr txBox="1"/>
          <p:nvPr>
            <p:ph type="body" sz="half" idx="4294967295"/>
          </p:nvPr>
        </p:nvSpPr>
        <p:spPr>
          <a:xfrm>
            <a:off x="8001000" y="3361266"/>
            <a:ext cx="8382001" cy="8470901"/>
          </a:xfrm>
          <a:prstGeom prst="rect">
            <a:avLst/>
          </a:prstGeom>
        </p:spPr>
        <p:txBody>
          <a:bodyPr/>
          <a:lstStyle/>
          <a:p>
            <a:pPr marL="0" indent="0" algn="ctr" defTabSz="634745">
              <a:spcBef>
                <a:spcPts val="3900"/>
              </a:spcBef>
              <a:buClrTx/>
              <a:buSzTx/>
              <a:buNone/>
              <a:defRPr spc="68" sz="3430">
                <a:solidFill>
                  <a:srgbClr val="51A8DD"/>
                </a:solidFill>
              </a:defRPr>
            </a:pPr>
            <a:r>
              <a:t>※ </a:t>
            </a:r>
            <a:r>
              <a:rPr>
                <a:solidFill>
                  <a:srgbClr val="5B5854"/>
                </a:solidFill>
              </a:rPr>
              <a:t>Road injury 25.3 and 8.3</a:t>
            </a:r>
            <a:endParaRPr>
              <a:solidFill>
                <a:srgbClr val="5B5854"/>
              </a:solidFill>
            </a:endParaRPr>
          </a:p>
          <a:p>
            <a:pPr marL="0" indent="0" algn="ctr" defTabSz="634745">
              <a:spcBef>
                <a:spcPts val="3900"/>
              </a:spcBef>
              <a:buClrTx/>
              <a:buSzTx/>
              <a:buNone/>
              <a:defRPr spc="68" sz="3430">
                <a:solidFill>
                  <a:srgbClr val="388044"/>
                </a:solidFill>
              </a:defRPr>
            </a:pPr>
            <a:r>
              <a:t>※ </a:t>
            </a:r>
            <a:r>
              <a:rPr>
                <a:solidFill>
                  <a:srgbClr val="5B5854"/>
                </a:solidFill>
              </a:rPr>
              <a:t>Interpersonal violence 14.3</a:t>
            </a:r>
            <a:endParaRPr>
              <a:solidFill>
                <a:srgbClr val="5B5854"/>
              </a:solidFill>
            </a:endParaRPr>
          </a:p>
          <a:p>
            <a:pPr marL="0" indent="0" algn="ctr" defTabSz="634745">
              <a:spcBef>
                <a:spcPts val="3900"/>
              </a:spcBef>
              <a:buClrTx/>
              <a:buSzTx/>
              <a:buNone/>
              <a:defRPr spc="68" sz="3430">
                <a:solidFill>
                  <a:srgbClr val="612370"/>
                </a:solidFill>
              </a:defRPr>
            </a:pPr>
            <a:r>
              <a:t>※ </a:t>
            </a:r>
            <a:r>
              <a:rPr>
                <a:solidFill>
                  <a:srgbClr val="5B5854"/>
                </a:solidFill>
              </a:rPr>
              <a:t>Self-harm 8.4 and 9.4</a:t>
            </a:r>
            <a:endParaRPr>
              <a:solidFill>
                <a:srgbClr val="5B5854"/>
              </a:solidFill>
            </a:endParaRPr>
          </a:p>
          <a:p>
            <a:pPr marL="0" indent="0" algn="ctr" defTabSz="634745">
              <a:spcBef>
                <a:spcPts val="3900"/>
              </a:spcBef>
              <a:buClrTx/>
              <a:buSzTx/>
              <a:buNone/>
              <a:defRPr spc="68" sz="3430">
                <a:solidFill>
                  <a:srgbClr val="2356A5"/>
                </a:solidFill>
              </a:defRPr>
            </a:pPr>
            <a:r>
              <a:t>※ </a:t>
            </a:r>
            <a:r>
              <a:rPr>
                <a:solidFill>
                  <a:srgbClr val="5B5854"/>
                </a:solidFill>
              </a:rPr>
              <a:t>Drowning 5.8 </a:t>
            </a:r>
            <a:endParaRPr>
              <a:solidFill>
                <a:srgbClr val="5B5854"/>
              </a:solidFill>
            </a:endParaRPr>
          </a:p>
          <a:p>
            <a:pPr marL="0" indent="0" algn="ctr" defTabSz="634745">
              <a:spcBef>
                <a:spcPts val="3900"/>
              </a:spcBef>
              <a:buClrTx/>
              <a:buSzTx/>
              <a:buNone/>
              <a:defRPr spc="68" sz="3430">
                <a:solidFill>
                  <a:srgbClr val="CF392A"/>
                </a:solidFill>
              </a:defRPr>
            </a:pPr>
            <a:r>
              <a:t>※ </a:t>
            </a:r>
            <a:r>
              <a:rPr>
                <a:solidFill>
                  <a:srgbClr val="5B5854"/>
                </a:solidFill>
              </a:rPr>
              <a:t>HIV/AIDS 4.9 </a:t>
            </a:r>
            <a:endParaRPr>
              <a:solidFill>
                <a:srgbClr val="5B5854"/>
              </a:solidFill>
            </a:endParaRPr>
          </a:p>
          <a:p>
            <a:pPr marL="0" indent="0" algn="ctr" defTabSz="634745">
              <a:spcBef>
                <a:spcPts val="3900"/>
              </a:spcBef>
              <a:buClrTx/>
              <a:buSzTx/>
              <a:buNone/>
              <a:defRPr spc="68" sz="3430">
                <a:solidFill>
                  <a:srgbClr val="F5C545"/>
                </a:solidFill>
              </a:defRPr>
            </a:pPr>
            <a:r>
              <a:t>※ </a:t>
            </a:r>
            <a:r>
              <a:rPr>
                <a:solidFill>
                  <a:srgbClr val="5B5854"/>
                </a:solidFill>
              </a:rPr>
              <a:t>Maternal Conditions 9.9</a:t>
            </a:r>
            <a:endParaRPr>
              <a:solidFill>
                <a:srgbClr val="5B5854"/>
              </a:solidFill>
            </a:endParaRPr>
          </a:p>
          <a:p>
            <a:pPr marL="0" indent="0" algn="ctr" defTabSz="634745">
              <a:spcBef>
                <a:spcPts val="3900"/>
              </a:spcBef>
              <a:buClrTx/>
              <a:buSzTx/>
              <a:buNone/>
              <a:defRPr spc="68" sz="3430">
                <a:solidFill>
                  <a:srgbClr val="999999"/>
                </a:solidFill>
              </a:defRPr>
            </a:pPr>
            <a:r>
              <a:t>※ </a:t>
            </a:r>
            <a:r>
              <a:rPr>
                <a:solidFill>
                  <a:srgbClr val="5B5854"/>
                </a:solidFill>
              </a:rPr>
              <a:t>Diarrhoeal diseases 5.5</a:t>
            </a:r>
            <a:endParaRPr>
              <a:solidFill>
                <a:srgbClr val="5B5854"/>
              </a:solidFill>
            </a:endParaRPr>
          </a:p>
          <a:p>
            <a:pPr marL="0" indent="0" algn="ctr" defTabSz="634745">
              <a:spcBef>
                <a:spcPts val="3900"/>
              </a:spcBef>
              <a:buClrTx/>
              <a:buSzTx/>
              <a:buNone/>
              <a:defRPr spc="68" sz="3430"/>
            </a:pPr>
            <a:r>
              <a:rPr>
                <a:solidFill>
                  <a:srgbClr val="8EBC54"/>
                </a:solidFill>
              </a:rPr>
              <a:t>※ </a:t>
            </a:r>
            <a:r>
              <a:t>Tuberculosis 4.8  </a:t>
            </a:r>
          </a:p>
        </p:txBody>
      </p:sp>
      <p:sp>
        <p:nvSpPr>
          <p:cNvPr id="173" name="Death Rates Among Adolescents"/>
          <p:cNvSpPr txBox="1"/>
          <p:nvPr>
            <p:ph type="title" idx="4294967295"/>
          </p:nvPr>
        </p:nvSpPr>
        <p:spPr>
          <a:xfrm>
            <a:off x="908049" y="1464733"/>
            <a:ext cx="22567901" cy="1054101"/>
          </a:xfrm>
          <a:prstGeom prst="rect">
            <a:avLst/>
          </a:prstGeom>
        </p:spPr>
        <p:txBody>
          <a:bodyPr/>
          <a:lstStyle>
            <a:lvl1pPr defTabSz="634745">
              <a:defRPr spc="113" sz="5684"/>
            </a:lvl1pPr>
          </a:lstStyle>
          <a:p>
            <a:pPr/>
            <a:r>
              <a:t>Death Rates Among Adolescents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Key Problems"/>
          <p:cNvSpPr txBox="1"/>
          <p:nvPr>
            <p:ph type="title"/>
          </p:nvPr>
        </p:nvSpPr>
        <p:spPr>
          <a:xfrm>
            <a:off x="1257300" y="1790700"/>
            <a:ext cx="21869400" cy="1054100"/>
          </a:xfrm>
          <a:prstGeom prst="rect">
            <a:avLst/>
          </a:prstGeom>
        </p:spPr>
        <p:txBody>
          <a:bodyPr/>
          <a:lstStyle>
            <a:lvl1pPr defTabSz="634745">
              <a:defRPr spc="113" sz="5684"/>
            </a:lvl1pPr>
          </a:lstStyle>
          <a:p>
            <a:pPr/>
            <a:r>
              <a:t>Key Problems</a:t>
            </a:r>
          </a:p>
        </p:txBody>
      </p:sp>
      <p:sp>
        <p:nvSpPr>
          <p:cNvPr id="176" name="2/3 of countries have no data for any mental disorder, and that data for mental disorders in those aged 5–17 years are available for only 6·7% of these countries.…"/>
          <p:cNvSpPr txBox="1"/>
          <p:nvPr>
            <p:ph type="body" idx="1"/>
          </p:nvPr>
        </p:nvSpPr>
        <p:spPr>
          <a:xfrm>
            <a:off x="3289300" y="3619500"/>
            <a:ext cx="17805400" cy="9067800"/>
          </a:xfrm>
          <a:prstGeom prst="rect">
            <a:avLst/>
          </a:prstGeom>
        </p:spPr>
        <p:txBody>
          <a:bodyPr/>
          <a:lstStyle/>
          <a:p>
            <a:pPr/>
            <a:r>
              <a:t>2/3 of countries have no data for any mental disorder, and that data for mental disorders in those aged 5–17 years are available for only 6·7% of these countries.</a:t>
            </a:r>
          </a:p>
          <a:p>
            <a:pPr/>
            <a:r>
              <a:t>According to World Health Statistics, half of deaths have no recorded cause. It is clear there is a need for improved hospital records, health surveys, and vital registration systems among other data sources. </a:t>
            </a:r>
          </a:p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Recommendatio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34745">
              <a:defRPr spc="113" sz="5684"/>
            </a:lvl1pPr>
          </a:lstStyle>
          <a:p>
            <a:pPr/>
            <a:r>
              <a:t>Recommendations</a:t>
            </a:r>
          </a:p>
        </p:txBody>
      </p:sp>
      <p:sp>
        <p:nvSpPr>
          <p:cNvPr id="179" name="We encourage the government to collect data about population's mental health state.…"/>
          <p:cNvSpPr txBox="1"/>
          <p:nvPr>
            <p:ph type="body" idx="1"/>
          </p:nvPr>
        </p:nvSpPr>
        <p:spPr>
          <a:xfrm>
            <a:off x="3276600" y="2324100"/>
            <a:ext cx="17818100" cy="9067800"/>
          </a:xfrm>
          <a:prstGeom prst="rect">
            <a:avLst/>
          </a:prstGeom>
        </p:spPr>
        <p:txBody>
          <a:bodyPr/>
          <a:lstStyle/>
          <a:p>
            <a:pPr/>
            <a:r>
              <a:t>We encourage the government to collect data about population's mental health state.</a:t>
            </a:r>
          </a:p>
          <a:p>
            <a:pPr/>
            <a:r>
              <a:t>It is clear there is a need for improved hospital records, health surveys, and vital registration systems among other data sources. </a:t>
            </a:r>
          </a:p>
          <a:p>
            <a:pPr/>
          </a:p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olution"/>
          <p:cNvSpPr txBox="1"/>
          <p:nvPr>
            <p:ph type="title"/>
          </p:nvPr>
        </p:nvSpPr>
        <p:spPr>
          <a:xfrm>
            <a:off x="1257300" y="2197100"/>
            <a:ext cx="21869400" cy="1054100"/>
          </a:xfrm>
          <a:prstGeom prst="rect">
            <a:avLst/>
          </a:prstGeom>
        </p:spPr>
        <p:txBody>
          <a:bodyPr/>
          <a:lstStyle>
            <a:lvl1pPr defTabSz="634745">
              <a:defRPr spc="113" sz="5684"/>
            </a:lvl1pPr>
          </a:lstStyle>
          <a:p>
            <a:pPr/>
            <a:r>
              <a:t>Solution</a:t>
            </a:r>
          </a:p>
        </p:txBody>
      </p:sp>
      <p:sp>
        <p:nvSpPr>
          <p:cNvPr id="182" name="The main issue in resolving any problems related to mental health of adolescents is absence of any data.…"/>
          <p:cNvSpPr txBox="1"/>
          <p:nvPr>
            <p:ph type="body" idx="1"/>
          </p:nvPr>
        </p:nvSpPr>
        <p:spPr>
          <a:xfrm>
            <a:off x="4025900" y="4559300"/>
            <a:ext cx="16319500" cy="9067800"/>
          </a:xfrm>
          <a:prstGeom prst="rect">
            <a:avLst/>
          </a:prstGeom>
        </p:spPr>
        <p:txBody>
          <a:bodyPr/>
          <a:lstStyle/>
          <a:p>
            <a:pPr/>
            <a:r>
              <a:t>The main issue in resolving any problems related to mental health of adolescents is absence of any data. </a:t>
            </a:r>
          </a:p>
          <a:p>
            <a:pPr/>
            <a:r>
              <a:t>Solving this issue is the first and the biggest step, because without data, data scientists cannot start their work.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There is a gap of validated tools and prevalence data for measurement of adolescent mental health conditions at the population level.…"/>
          <p:cNvSpPr txBox="1"/>
          <p:nvPr>
            <p:ph type="body" sz="half" idx="1"/>
          </p:nvPr>
        </p:nvSpPr>
        <p:spPr>
          <a:xfrm>
            <a:off x="1257300" y="6057900"/>
            <a:ext cx="21869400" cy="4864100"/>
          </a:xfrm>
          <a:prstGeom prst="rect">
            <a:avLst/>
          </a:prstGeom>
        </p:spPr>
        <p:txBody>
          <a:bodyPr/>
          <a:lstStyle/>
          <a:p>
            <a:pPr/>
            <a:r>
              <a:t>There is a gap of validated tools and prevalence data for measurement of adolescent mental health conditions at the population level. </a:t>
            </a:r>
          </a:p>
          <a:p>
            <a:pPr/>
            <a:r>
              <a:t>UNICEF, with the support of experts, is working towards filling this gap by developing a tool for use in household surveys to assess the prevalence of mental ill-health among adolescents age 10-19. </a:t>
            </a:r>
          </a:p>
        </p:txBody>
      </p:sp>
      <p:pic>
        <p:nvPicPr>
          <p:cNvPr id="185" name="UNIBLUE (1).png" descr="UNIBLUE (1)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332993" y="1138171"/>
            <a:ext cx="13718014" cy="359412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The Measurement of Mental Health Among Adolescents…"/>
          <p:cNvSpPr txBox="1"/>
          <p:nvPr>
            <p:ph type="body" idx="13"/>
          </p:nvPr>
        </p:nvSpPr>
        <p:spPr>
          <a:xfrm>
            <a:off x="1257300" y="2032000"/>
            <a:ext cx="21869400" cy="1357226"/>
          </a:xfrm>
          <a:prstGeom prst="rect">
            <a:avLst/>
          </a:prstGeom>
        </p:spPr>
        <p:txBody>
          <a:bodyPr/>
          <a:lstStyle/>
          <a:p>
            <a:pPr/>
            <a:r>
              <a:t>The Measurement of Mental Health Among Adolescents</a:t>
            </a:r>
          </a:p>
          <a:p>
            <a:pPr/>
            <a:r>
              <a:t>at the Population Level</a:t>
            </a:r>
          </a:p>
        </p:txBody>
      </p:sp>
      <p:sp>
        <p:nvSpPr>
          <p:cNvPr id="188" name="MMAP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34745">
              <a:defRPr spc="113" sz="5684"/>
            </a:lvl1pPr>
          </a:lstStyle>
          <a:p>
            <a:pPr/>
            <a:r>
              <a:t>MMAP</a:t>
            </a:r>
          </a:p>
        </p:txBody>
      </p:sp>
      <p:sp>
        <p:nvSpPr>
          <p:cNvPr id="189" name="Adolescent anxiety and depression scale (AD)…"/>
          <p:cNvSpPr txBox="1"/>
          <p:nvPr>
            <p:ph type="body" idx="1"/>
          </p:nvPr>
        </p:nvSpPr>
        <p:spPr>
          <a:xfrm>
            <a:off x="1257300" y="3746500"/>
            <a:ext cx="21869400" cy="8674100"/>
          </a:xfrm>
          <a:prstGeom prst="rect">
            <a:avLst/>
          </a:prstGeom>
        </p:spPr>
        <p:txBody>
          <a:bodyPr/>
          <a:lstStyle/>
          <a:p>
            <a:pPr lvl="2"/>
            <a:r>
              <a:t>Adolescent anxiety and depression scale (AD)</a:t>
            </a:r>
          </a:p>
          <a:p>
            <a:pPr lvl="2"/>
            <a:r>
              <a:t>Functional impairment (FX)</a:t>
            </a:r>
          </a:p>
          <a:p>
            <a:pPr lvl="2"/>
            <a:r>
              <a:t>Suicide ideation and attempt (SU)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_rels/theme1.xml.rels><?xml version="1.0" encoding="UTF-8"?>
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?>
<Relationships xmlns="http://schemas.openxmlformats.org/package/2006/relationships"><Relationship Id="rId1" Type="http://schemas.openxmlformats.org/officeDocument/2006/relationships/image" Target="../media/image2.png"/></Relationships>

</file>

<file path=ppt/theme/theme1.xml><?xml version="1.0" encoding="utf-8"?>
<a:theme xmlns:a="http://schemas.openxmlformats.org/drawingml/2006/main" xmlns:r="http://schemas.openxmlformats.org/officeDocument/2006/relationships" name="New_Template8">
  <a:themeElements>
    <a:clrScheme name="New_Template8">
      <a:dk1>
        <a:srgbClr val="5B5854"/>
      </a:dk1>
      <a:lt1>
        <a:srgbClr val="072B5B"/>
      </a:lt1>
      <a:dk2>
        <a:srgbClr val="5B5854"/>
      </a:dk2>
      <a:lt2>
        <a:srgbClr val="C9C3BA"/>
      </a:lt2>
      <a:accent1>
        <a:srgbClr val="708CA5"/>
      </a:accent1>
      <a:accent2>
        <a:srgbClr val="80A7A7"/>
      </a:accent2>
      <a:accent3>
        <a:srgbClr val="98A66D"/>
      </a:accent3>
      <a:accent4>
        <a:srgbClr val="CF9E5B"/>
      </a:accent4>
      <a:accent5>
        <a:srgbClr val="C87C6D"/>
      </a:accent5>
      <a:accent6>
        <a:srgbClr val="837B9A"/>
      </a:accent6>
      <a:hlink>
        <a:srgbClr val="0000FF"/>
      </a:hlink>
      <a:folHlink>
        <a:srgbClr val="FF00FF"/>
      </a:folHlink>
    </a:clrScheme>
    <a:fontScheme name="New_Template8">
      <a:majorFont>
        <a:latin typeface="Futura"/>
        <a:ea typeface="Futura"/>
        <a:cs typeface="Futura"/>
      </a:majorFont>
      <a:minorFont>
        <a:latin typeface="Futura"/>
        <a:ea typeface="Futura"/>
        <a:cs typeface="Futura"/>
      </a:minorFont>
    </a:fontScheme>
    <a:fmtScheme name="New_Template8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6477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all" i="0" spc="48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Futur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5">
              <a:alpha val="75000"/>
            </a:schemeClr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t" upright="0">
        <a:spAutoFit/>
      </a:bodyPr>
      <a:lstStyle>
        <a:defPPr marL="0" marR="0" indent="0" algn="ctr" defTabSz="6477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500" u="none" kumimoji="0" normalizeH="0">
            <a:ln>
              <a:noFill/>
            </a:ln>
            <a:solidFill>
              <a:srgbClr val="5B5854"/>
            </a:solidFill>
            <a:effectLst/>
            <a:uFillTx/>
            <a:latin typeface="Avenir Medium"/>
            <a:ea typeface="Avenir Medium"/>
            <a:cs typeface="Avenir Medium"/>
            <a:sym typeface="Avenir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New_Template8">
  <a:themeElements>
    <a:clrScheme name="New_Template8">
      <a:dk1>
        <a:srgbClr val="000000"/>
      </a:dk1>
      <a:lt1>
        <a:srgbClr val="FFFFFF"/>
      </a:lt1>
      <a:dk2>
        <a:srgbClr val="5B5854"/>
      </a:dk2>
      <a:lt2>
        <a:srgbClr val="C9C3BA"/>
      </a:lt2>
      <a:accent1>
        <a:srgbClr val="708CA5"/>
      </a:accent1>
      <a:accent2>
        <a:srgbClr val="80A7A7"/>
      </a:accent2>
      <a:accent3>
        <a:srgbClr val="98A66D"/>
      </a:accent3>
      <a:accent4>
        <a:srgbClr val="CF9E5B"/>
      </a:accent4>
      <a:accent5>
        <a:srgbClr val="C87C6D"/>
      </a:accent5>
      <a:accent6>
        <a:srgbClr val="837B9A"/>
      </a:accent6>
      <a:hlink>
        <a:srgbClr val="0000FF"/>
      </a:hlink>
      <a:folHlink>
        <a:srgbClr val="FF00FF"/>
      </a:folHlink>
    </a:clrScheme>
    <a:fontScheme name="New_Template8">
      <a:majorFont>
        <a:latin typeface="Futura"/>
        <a:ea typeface="Futura"/>
        <a:cs typeface="Futura"/>
      </a:majorFont>
      <a:minorFont>
        <a:latin typeface="Futura"/>
        <a:ea typeface="Futura"/>
        <a:cs typeface="Futura"/>
      </a:minorFont>
    </a:fontScheme>
    <a:fmtScheme name="New_Template8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6477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all" i="0" spc="48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Futur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5">
              <a:alpha val="75000"/>
            </a:schemeClr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t" upright="0">
        <a:spAutoFit/>
      </a:bodyPr>
      <a:lstStyle>
        <a:defPPr marL="0" marR="0" indent="0" algn="ctr" defTabSz="6477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500" u="none" kumimoji="0" normalizeH="0">
            <a:ln>
              <a:noFill/>
            </a:ln>
            <a:solidFill>
              <a:srgbClr val="5B5854"/>
            </a:solidFill>
            <a:effectLst/>
            <a:uFillTx/>
            <a:latin typeface="Avenir Medium"/>
            <a:ea typeface="Avenir Medium"/>
            <a:cs typeface="Avenir Medium"/>
            <a:sym typeface="Avenir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